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8"/>
  </p:notesMasterIdLst>
  <p:sldIdLst>
    <p:sldId id="256" r:id="rId2"/>
    <p:sldId id="263" r:id="rId3"/>
    <p:sldId id="265" r:id="rId4"/>
    <p:sldId id="266" r:id="rId5"/>
    <p:sldId id="267" r:id="rId6"/>
    <p:sldId id="262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84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B63A8357-BF7D-436F-9C98-7768EAD561F3}" type="datetimeFigureOut">
              <a:rPr lang="en-US"/>
              <a:pPr>
                <a:defRPr/>
              </a:pPr>
              <a:t>4/14/2011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D87C8C90-4C04-4F2F-B0B7-AEEABF302D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A87F9A8-1CA7-41D3-9E90-70C9ED833A1A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56E0B8A-7961-4137-965A-6595F44D900D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B3978B0-9B23-4934-B6FB-DED86C2E1622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B3978B0-9B23-4934-B6FB-DED86C2E1622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B3978B0-9B23-4934-B6FB-DED86C2E1622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88B9D70-9895-4998-BF3B-51AACC19440F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5760 w 5760"/>
                <a:gd name="T3" fmla="*/ 0 h 528"/>
                <a:gd name="T4" fmla="*/ 5760 w 5760"/>
                <a:gd name="T5" fmla="*/ 528 h 528"/>
                <a:gd name="T6" fmla="*/ 48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6D98A6AA-57FE-48C8-B795-4F4FEEEE6C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ED9EB5-B413-4862-8996-08194F7134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C849A-5ABB-4AF0-AF8C-6F6AD723CF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46240-D4E1-4CEC-A758-E10EA02644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01D8D9B-0D07-4B29-AFDA-CF363636A6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3663337-6E4F-42F7-AAE7-5C2DB2C194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B1866C5-AD96-4547-8C60-2C9F9D12AC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B3EAC42-0B6D-4DFD-AEA6-593F2CD84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AE35A7-6E0D-4923-9570-A0B44E3D34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CBD6F28-37FD-4DAE-B9D1-E3F28CC647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F74E028-9C42-41DC-8564-C5B7AEC1EF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27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BB56B99-CE7F-4307-8DBF-3D9383D989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1" r:id="rId2"/>
    <p:sldLayoutId id="2147483766" r:id="rId3"/>
    <p:sldLayoutId id="2147483767" r:id="rId4"/>
    <p:sldLayoutId id="2147483768" r:id="rId5"/>
    <p:sldLayoutId id="2147483769" r:id="rId6"/>
    <p:sldLayoutId id="2147483762" r:id="rId7"/>
    <p:sldLayoutId id="2147483770" r:id="rId8"/>
    <p:sldLayoutId id="2147483771" r:id="rId9"/>
    <p:sldLayoutId id="2147483763" r:id="rId10"/>
    <p:sldLayoutId id="214748376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905000"/>
          </a:xfrm>
        </p:spPr>
        <p:txBody>
          <a:bodyPr/>
          <a:lstStyle/>
          <a:p>
            <a:pPr marR="0" eaLnBrk="1" hangingPunct="1"/>
            <a:r>
              <a:rPr lang="en-US" sz="1800" dirty="0" smtClean="0"/>
              <a:t>Judith Jackson</a:t>
            </a:r>
          </a:p>
          <a:p>
            <a:pPr marR="0" eaLnBrk="1" hangingPunct="1"/>
            <a:r>
              <a:rPr lang="en-US" sz="1800" dirty="0" smtClean="0"/>
              <a:t>Dean Jones </a:t>
            </a:r>
          </a:p>
          <a:p>
            <a:pPr marR="0" eaLnBrk="1" hangingPunct="1"/>
            <a:r>
              <a:rPr lang="en-US" sz="1800" dirty="0" smtClean="0"/>
              <a:t>Aaron Braun</a:t>
            </a:r>
          </a:p>
          <a:p>
            <a:pPr marR="0" eaLnBrk="1" hangingPunct="1"/>
            <a:r>
              <a:rPr lang="en-US" sz="1800" dirty="0" smtClean="0"/>
              <a:t>Freda Braswell </a:t>
            </a:r>
          </a:p>
          <a:p>
            <a:pPr marR="0" eaLnBrk="1" hangingPunct="1"/>
            <a:endParaRPr lang="en-US" sz="1800" dirty="0" smtClean="0"/>
          </a:p>
        </p:txBody>
      </p:sp>
      <p:sp>
        <p:nvSpPr>
          <p:cNvPr id="7" name="Rectangle 6"/>
          <p:cNvSpPr/>
          <p:nvPr/>
        </p:nvSpPr>
        <p:spPr>
          <a:xfrm rot="564562">
            <a:off x="1082339" y="1091703"/>
            <a:ext cx="6450587" cy="203132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DATA INTEGRITY AND The  QUALITIES OF VALUABLE INFORMATION </a:t>
            </a:r>
          </a:p>
          <a:p>
            <a:pPr algn="ctr">
              <a:defRPr/>
            </a:pPr>
            <a:endParaRPr lang="en-US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5" name="Picture 4" descr="integrity-triang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2819400"/>
            <a:ext cx="3200400" cy="2156460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cost-effective-advertising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3124200"/>
            <a:ext cx="3429000" cy="257175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91440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 </a:t>
            </a:r>
            <a:r>
              <a:rPr lang="en-US" sz="4000" dirty="0" smtClean="0"/>
              <a:t>In any organization data is a     valuable asset</a:t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4" name="Rectangle 3"/>
          <p:cNvSpPr/>
          <p:nvPr/>
        </p:nvSpPr>
        <p:spPr>
          <a:xfrm rot="21600000">
            <a:off x="-295306" y="500684"/>
            <a:ext cx="9058306" cy="92333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endParaRPr lang="en-US" sz="54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Picture 5" descr="dat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67200" y="2590800"/>
            <a:ext cx="4552950" cy="3171825"/>
          </a:xfrm>
          <a:prstGeom prst="rect">
            <a:avLst/>
          </a:prstGeom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Identifies the quality of data.</a:t>
            </a:r>
          </a:p>
          <a:p>
            <a:pPr eaLnBrk="1" hangingPunct="1"/>
            <a:endParaRPr lang="en-US" sz="3600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dirty="0" smtClean="0"/>
              <a:t>What is Data Integrity</a:t>
            </a:r>
            <a:endParaRPr lang="en-US" dirty="0"/>
          </a:p>
        </p:txBody>
      </p:sp>
      <p:pic>
        <p:nvPicPr>
          <p:cNvPr id="8" name="Picture 7" descr="quality of data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0" y="2073852"/>
            <a:ext cx="5334000" cy="40368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It is used to make important decisions.</a:t>
            </a:r>
          </a:p>
          <a:p>
            <a:pPr eaLnBrk="1" hangingPunct="1"/>
            <a:endParaRPr lang="en-US" sz="3600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dirty="0" smtClean="0"/>
              <a:t>What is Data Integrity</a:t>
            </a:r>
            <a:endParaRPr lang="en-US" dirty="0"/>
          </a:p>
        </p:txBody>
      </p:sp>
      <p:pic>
        <p:nvPicPr>
          <p:cNvPr id="6" name="Picture 5" descr="decision-mak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71144" y="2514600"/>
            <a:ext cx="6101255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Data must be entered correctly.</a:t>
            </a:r>
          </a:p>
          <a:p>
            <a:pPr eaLnBrk="1" hangingPunct="1"/>
            <a:endParaRPr lang="en-US" sz="3600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dirty="0" smtClean="0"/>
              <a:t>What is Data Integrity</a:t>
            </a:r>
            <a:endParaRPr lang="en-US" dirty="0"/>
          </a:p>
        </p:txBody>
      </p:sp>
      <p:pic>
        <p:nvPicPr>
          <p:cNvPr id="4" name="Picture 3" descr="data-entry-hom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2320950"/>
            <a:ext cx="4343400" cy="3521050"/>
          </a:xfrm>
          <a:prstGeom prst="rect">
            <a:avLst/>
          </a:prstGeom>
        </p:spPr>
      </p:pic>
      <p:pic>
        <p:nvPicPr>
          <p:cNvPr id="5" name="Picture 4" descr="checkmar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76800" y="2209800"/>
            <a:ext cx="3733800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4"/>
          <p:cNvSpPr>
            <a:spLocks noGrp="1"/>
          </p:cNvSpPr>
          <p:nvPr>
            <p:ph idx="1"/>
          </p:nvPr>
        </p:nvSpPr>
        <p:spPr>
          <a:xfrm>
            <a:off x="685800" y="1524000"/>
            <a:ext cx="8229600" cy="47244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Accurate information is error free.</a:t>
            </a:r>
          </a:p>
          <a:p>
            <a:pPr eaLnBrk="1" hangingPunct="1"/>
            <a:r>
              <a:rPr lang="en-US" sz="2800" dirty="0" smtClean="0"/>
              <a:t>Verifiable information can be proven correct or incorrect.</a:t>
            </a:r>
          </a:p>
          <a:p>
            <a:pPr eaLnBrk="1" hangingPunct="1"/>
            <a:r>
              <a:rPr lang="en-US" sz="2800" dirty="0" smtClean="0"/>
              <a:t>Timely information has up to date value.</a:t>
            </a:r>
          </a:p>
          <a:p>
            <a:pPr eaLnBrk="1" hangingPunct="1"/>
            <a:r>
              <a:rPr lang="en-US" sz="2800" dirty="0" smtClean="0"/>
              <a:t>Organized information has the needs and requirement of whoever makes decisions.</a:t>
            </a:r>
          </a:p>
          <a:p>
            <a:pPr eaLnBrk="1" hangingPunct="1"/>
            <a:r>
              <a:rPr lang="en-US" sz="2800" dirty="0" smtClean="0"/>
              <a:t>Accessible information is available to the decision maker.</a:t>
            </a:r>
          </a:p>
          <a:p>
            <a:pPr eaLnBrk="1" hangingPunct="1"/>
            <a:r>
              <a:rPr lang="en-US" sz="2800" dirty="0" smtClean="0"/>
              <a:t>Useful information to the decision maker.</a:t>
            </a:r>
          </a:p>
          <a:p>
            <a:pPr eaLnBrk="1" hangingPunct="1"/>
            <a:r>
              <a:rPr lang="en-US" sz="2800" dirty="0" smtClean="0"/>
              <a:t>Cost-effective information has more value than costs.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US" dirty="0" smtClean="0"/>
              <a:t>What are the qualities of valuable information</a:t>
            </a:r>
            <a:endParaRPr lang="en-US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293</TotalTime>
  <Words>131</Words>
  <Application>Microsoft Office PowerPoint</Application>
  <PresentationFormat>On-screen Show (4:3)</PresentationFormat>
  <Paragraphs>28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Concourse</vt:lpstr>
      <vt:lpstr> </vt:lpstr>
      <vt:lpstr> In any organization data is a     valuable asset </vt:lpstr>
      <vt:lpstr>What is Data Integrity</vt:lpstr>
      <vt:lpstr>What is Data Integrity</vt:lpstr>
      <vt:lpstr>What is Data Integrity</vt:lpstr>
      <vt:lpstr>What are the qualities of valuable information</vt:lpstr>
    </vt:vector>
  </TitlesOfParts>
  <Company>DTCC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 the internet a social downfall</dc:title>
  <dc:creator>1303Student</dc:creator>
  <cp:lastModifiedBy>974student</cp:lastModifiedBy>
  <cp:revision>40</cp:revision>
  <dcterms:created xsi:type="dcterms:W3CDTF">2011-02-03T17:13:12Z</dcterms:created>
  <dcterms:modified xsi:type="dcterms:W3CDTF">2011-04-14T15:31:29Z</dcterms:modified>
</cp:coreProperties>
</file>